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10" r:id="rId4"/>
  </p:sldMasterIdLst>
  <p:notesMasterIdLst>
    <p:notesMasterId r:id="rId6"/>
  </p:notesMasterIdLst>
  <p:handoutMasterIdLst>
    <p:handoutMasterId r:id="rId7"/>
  </p:handoutMasterIdLst>
  <p:sldIdLst>
    <p:sldId id="257" r:id="rId5"/>
  </p:sldIdLst>
  <p:sldSz cx="25199975" cy="35999738"/>
  <p:notesSz cx="9931400" cy="1436370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sz="1926" kern="1200">
        <a:solidFill>
          <a:schemeClr val="accent2"/>
        </a:solidFill>
        <a:latin typeface="Verdana" panose="020B0604030504040204" pitchFamily="34" charset="0"/>
        <a:ea typeface="+mn-ea"/>
        <a:cs typeface="+mn-cs"/>
      </a:defRPr>
    </a:lvl1pPr>
    <a:lvl2pPr marL="381485" indent="1330" algn="l" rtl="0" eaLnBrk="0" fontAlgn="base" hangingPunct="0">
      <a:spcBef>
        <a:spcPct val="0"/>
      </a:spcBef>
      <a:spcAft>
        <a:spcPct val="0"/>
      </a:spcAft>
      <a:defRPr sz="1926" kern="1200">
        <a:solidFill>
          <a:schemeClr val="accent2"/>
        </a:solidFill>
        <a:latin typeface="Verdana" panose="020B0604030504040204" pitchFamily="34" charset="0"/>
        <a:ea typeface="+mn-ea"/>
        <a:cs typeface="+mn-cs"/>
      </a:defRPr>
    </a:lvl2pPr>
    <a:lvl3pPr marL="764298" indent="1330" algn="l" rtl="0" eaLnBrk="0" fontAlgn="base" hangingPunct="0">
      <a:spcBef>
        <a:spcPct val="0"/>
      </a:spcBef>
      <a:spcAft>
        <a:spcPct val="0"/>
      </a:spcAft>
      <a:defRPr sz="1926" kern="1200">
        <a:solidFill>
          <a:schemeClr val="accent2"/>
        </a:solidFill>
        <a:latin typeface="Verdana" panose="020B0604030504040204" pitchFamily="34" charset="0"/>
        <a:ea typeface="+mn-ea"/>
        <a:cs typeface="+mn-cs"/>
      </a:defRPr>
    </a:lvl3pPr>
    <a:lvl4pPr marL="1147112" indent="1330" algn="l" rtl="0" eaLnBrk="0" fontAlgn="base" hangingPunct="0">
      <a:spcBef>
        <a:spcPct val="0"/>
      </a:spcBef>
      <a:spcAft>
        <a:spcPct val="0"/>
      </a:spcAft>
      <a:defRPr sz="1926" kern="1200">
        <a:solidFill>
          <a:schemeClr val="accent2"/>
        </a:solidFill>
        <a:latin typeface="Verdana" panose="020B0604030504040204" pitchFamily="34" charset="0"/>
        <a:ea typeface="+mn-ea"/>
        <a:cs typeface="+mn-cs"/>
      </a:defRPr>
    </a:lvl4pPr>
    <a:lvl5pPr marL="1529925" indent="1330" algn="l" rtl="0" eaLnBrk="0" fontAlgn="base" hangingPunct="0">
      <a:spcBef>
        <a:spcPct val="0"/>
      </a:spcBef>
      <a:spcAft>
        <a:spcPct val="0"/>
      </a:spcAft>
      <a:defRPr sz="1926" kern="1200">
        <a:solidFill>
          <a:schemeClr val="accent2"/>
        </a:solidFill>
        <a:latin typeface="Verdana" panose="020B0604030504040204" pitchFamily="34" charset="0"/>
        <a:ea typeface="+mn-ea"/>
        <a:cs typeface="+mn-cs"/>
      </a:defRPr>
    </a:lvl5pPr>
    <a:lvl6pPr marL="1914068" algn="l" defTabSz="765627" rtl="0" eaLnBrk="1" latinLnBrk="0" hangingPunct="1">
      <a:defRPr sz="1926" kern="1200">
        <a:solidFill>
          <a:schemeClr val="accent2"/>
        </a:solidFill>
        <a:latin typeface="Verdana" panose="020B0604030504040204" pitchFamily="34" charset="0"/>
        <a:ea typeface="+mn-ea"/>
        <a:cs typeface="+mn-cs"/>
      </a:defRPr>
    </a:lvl6pPr>
    <a:lvl7pPr marL="2296881" algn="l" defTabSz="765627" rtl="0" eaLnBrk="1" latinLnBrk="0" hangingPunct="1">
      <a:defRPr sz="1926" kern="1200">
        <a:solidFill>
          <a:schemeClr val="accent2"/>
        </a:solidFill>
        <a:latin typeface="Verdana" panose="020B0604030504040204" pitchFamily="34" charset="0"/>
        <a:ea typeface="+mn-ea"/>
        <a:cs typeface="+mn-cs"/>
      </a:defRPr>
    </a:lvl7pPr>
    <a:lvl8pPr marL="2679695" algn="l" defTabSz="765627" rtl="0" eaLnBrk="1" latinLnBrk="0" hangingPunct="1">
      <a:defRPr sz="1926" kern="1200">
        <a:solidFill>
          <a:schemeClr val="accent2"/>
        </a:solidFill>
        <a:latin typeface="Verdana" panose="020B0604030504040204" pitchFamily="34" charset="0"/>
        <a:ea typeface="+mn-ea"/>
        <a:cs typeface="+mn-cs"/>
      </a:defRPr>
    </a:lvl8pPr>
    <a:lvl9pPr marL="3062508" algn="l" defTabSz="765627" rtl="0" eaLnBrk="1" latinLnBrk="0" hangingPunct="1">
      <a:defRPr sz="1926" kern="1200">
        <a:solidFill>
          <a:schemeClr val="accent2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userDrawn="1">
          <p15:clr>
            <a:srgbClr val="A4A3A4"/>
          </p15:clr>
        </p15:guide>
        <p15:guide id="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F8A"/>
    <a:srgbClr val="FF3300"/>
    <a:srgbClr val="C7D44C"/>
    <a:srgbClr val="110B8B"/>
    <a:srgbClr val="FF99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2" d="100"/>
          <a:sy n="22" d="100"/>
        </p:scale>
        <p:origin x="2370" y="72"/>
      </p:cViewPr>
      <p:guideLst>
        <p:guide orient="horz"/>
        <p:guide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642EACE8-C068-4F21-8DEF-69167FB3F1F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53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78" tIns="46339" rIns="92678" bIns="46339" numCol="1" anchor="t" anchorCtr="0" compatLnSpc="1">
            <a:prstTxWarp prst="textNoShape">
              <a:avLst/>
            </a:prstTxWarp>
          </a:bodyPr>
          <a:lstStyle>
            <a:lvl1pPr defTabSz="927058" eaLnBrk="1" hangingPunct="1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5719718C-2658-40EF-AF06-CE8B832FFFF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6100" y="0"/>
            <a:ext cx="4303713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78" tIns="46339" rIns="92678" bIns="46339" numCol="1" anchor="t" anchorCtr="0" compatLnSpc="1">
            <a:prstTxWarp prst="textNoShape">
              <a:avLst/>
            </a:prstTxWarp>
          </a:bodyPr>
          <a:lstStyle>
            <a:lvl1pPr algn="r" defTabSz="927058" eaLnBrk="1" hangingPunct="1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986E4142-C1FD-46F5-9298-2BBAF8B01EC9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13642975"/>
            <a:ext cx="4305300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78" tIns="46339" rIns="92678" bIns="46339" numCol="1" anchor="b" anchorCtr="0" compatLnSpc="1">
            <a:prstTxWarp prst="textNoShape">
              <a:avLst/>
            </a:prstTxWarp>
          </a:bodyPr>
          <a:lstStyle>
            <a:lvl1pPr defTabSz="927058" eaLnBrk="1" hangingPunct="1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6019925A-7828-4C2D-B077-01445648E6D8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6100" y="13642975"/>
            <a:ext cx="4303713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78" tIns="46339" rIns="92678" bIns="46339" numCol="1" anchor="b" anchorCtr="0" compatLnSpc="1">
            <a:prstTxWarp prst="textNoShape">
              <a:avLst/>
            </a:prstTxWarp>
          </a:bodyPr>
          <a:lstStyle>
            <a:lvl1pPr algn="r" defTabSz="925513" eaLnBrk="1" hangingPunct="1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EEAF6FD2-2800-4368-90F6-5A3B5EC12F9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C86253EE-7F63-40AD-9325-DC473F42A23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530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4285" tIns="67142" rIns="134285" bIns="67142" numCol="1" anchor="t" anchorCtr="0" compatLnSpc="1">
            <a:prstTxWarp prst="textNoShape">
              <a:avLst/>
            </a:prstTxWarp>
          </a:bodyPr>
          <a:lstStyle>
            <a:lvl1pPr defTabSz="1341583" eaLnBrk="1" hangingPunct="1">
              <a:defRPr sz="17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E609BB90-52F0-413B-A574-C823BD12F75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626100" y="0"/>
            <a:ext cx="4303713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4285" tIns="67142" rIns="134285" bIns="67142" numCol="1" anchor="t" anchorCtr="0" compatLnSpc="1">
            <a:prstTxWarp prst="textNoShape">
              <a:avLst/>
            </a:prstTxWarp>
          </a:bodyPr>
          <a:lstStyle>
            <a:lvl1pPr algn="r" defTabSz="1341583" eaLnBrk="1" hangingPunct="1">
              <a:defRPr sz="17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3EE9CA5C-C4DC-4831-9DDE-B86CCC6B763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082925" y="1079500"/>
            <a:ext cx="3768725" cy="53832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F796A9B8-EF24-41B8-8960-CBF9AB4DED2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188" y="6823075"/>
            <a:ext cx="7947025" cy="646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4285" tIns="67142" rIns="134285" bIns="6714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54CCE602-D36A-4E8E-9F8B-A1978E03463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13642975"/>
            <a:ext cx="4305300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4285" tIns="67142" rIns="134285" bIns="67142" numCol="1" anchor="b" anchorCtr="0" compatLnSpc="1">
            <a:prstTxWarp prst="textNoShape">
              <a:avLst/>
            </a:prstTxWarp>
          </a:bodyPr>
          <a:lstStyle>
            <a:lvl1pPr defTabSz="1341583" eaLnBrk="1" hangingPunct="1">
              <a:defRPr sz="17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E1D6CBB8-8186-42F7-BC55-A938A89B131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6100" y="13642975"/>
            <a:ext cx="4303713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4285" tIns="67142" rIns="134285" bIns="67142" numCol="1" anchor="b" anchorCtr="0" compatLnSpc="1">
            <a:prstTxWarp prst="textNoShape">
              <a:avLst/>
            </a:prstTxWarp>
          </a:bodyPr>
          <a:lstStyle>
            <a:lvl1pPr algn="r" defTabSz="1341438" eaLnBrk="1" hangingPunct="1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1CF98448-0CD8-47CD-9B95-8F8447C5F5A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172" kern="1200">
        <a:solidFill>
          <a:schemeClr val="tx1"/>
        </a:solidFill>
        <a:latin typeface="Arial" charset="0"/>
        <a:ea typeface="+mn-ea"/>
        <a:cs typeface="+mn-cs"/>
      </a:defRPr>
    </a:lvl1pPr>
    <a:lvl2pPr marL="381485" algn="l" rtl="0" eaLnBrk="0" fontAlgn="base" hangingPunct="0">
      <a:spcBef>
        <a:spcPct val="30000"/>
      </a:spcBef>
      <a:spcAft>
        <a:spcPct val="0"/>
      </a:spcAft>
      <a:defRPr sz="1172" kern="1200">
        <a:solidFill>
          <a:schemeClr val="tx1"/>
        </a:solidFill>
        <a:latin typeface="Arial" charset="0"/>
        <a:ea typeface="+mn-ea"/>
        <a:cs typeface="+mn-cs"/>
      </a:defRPr>
    </a:lvl2pPr>
    <a:lvl3pPr marL="764298" algn="l" rtl="0" eaLnBrk="0" fontAlgn="base" hangingPunct="0">
      <a:spcBef>
        <a:spcPct val="30000"/>
      </a:spcBef>
      <a:spcAft>
        <a:spcPct val="0"/>
      </a:spcAft>
      <a:defRPr sz="1172" kern="1200">
        <a:solidFill>
          <a:schemeClr val="tx1"/>
        </a:solidFill>
        <a:latin typeface="Arial" charset="0"/>
        <a:ea typeface="+mn-ea"/>
        <a:cs typeface="+mn-cs"/>
      </a:defRPr>
    </a:lvl3pPr>
    <a:lvl4pPr marL="1147112" algn="l" rtl="0" eaLnBrk="0" fontAlgn="base" hangingPunct="0">
      <a:spcBef>
        <a:spcPct val="30000"/>
      </a:spcBef>
      <a:spcAft>
        <a:spcPct val="0"/>
      </a:spcAft>
      <a:defRPr sz="1172" kern="1200">
        <a:solidFill>
          <a:schemeClr val="tx1"/>
        </a:solidFill>
        <a:latin typeface="Arial" charset="0"/>
        <a:ea typeface="+mn-ea"/>
        <a:cs typeface="+mn-cs"/>
      </a:defRPr>
    </a:lvl4pPr>
    <a:lvl5pPr marL="1529925" algn="l" rtl="0" eaLnBrk="0" fontAlgn="base" hangingPunct="0">
      <a:spcBef>
        <a:spcPct val="30000"/>
      </a:spcBef>
      <a:spcAft>
        <a:spcPct val="0"/>
      </a:spcAft>
      <a:defRPr sz="1172" kern="1200">
        <a:solidFill>
          <a:schemeClr val="tx1"/>
        </a:solidFill>
        <a:latin typeface="Arial" charset="0"/>
        <a:ea typeface="+mn-ea"/>
        <a:cs typeface="+mn-cs"/>
      </a:defRPr>
    </a:lvl5pPr>
    <a:lvl6pPr marL="1912942" algn="l" defTabSz="765178" rtl="0" eaLnBrk="1" latinLnBrk="0" hangingPunct="1">
      <a:defRPr sz="1172" kern="1200">
        <a:solidFill>
          <a:schemeClr val="tx1"/>
        </a:solidFill>
        <a:latin typeface="+mn-lt"/>
        <a:ea typeface="+mn-ea"/>
        <a:cs typeface="+mn-cs"/>
      </a:defRPr>
    </a:lvl6pPr>
    <a:lvl7pPr marL="2295527" algn="l" defTabSz="765178" rtl="0" eaLnBrk="1" latinLnBrk="0" hangingPunct="1">
      <a:defRPr sz="1172" kern="1200">
        <a:solidFill>
          <a:schemeClr val="tx1"/>
        </a:solidFill>
        <a:latin typeface="+mn-lt"/>
        <a:ea typeface="+mn-ea"/>
        <a:cs typeface="+mn-cs"/>
      </a:defRPr>
    </a:lvl7pPr>
    <a:lvl8pPr marL="2678123" algn="l" defTabSz="765178" rtl="0" eaLnBrk="1" latinLnBrk="0" hangingPunct="1">
      <a:defRPr sz="1172" kern="1200">
        <a:solidFill>
          <a:schemeClr val="tx1"/>
        </a:solidFill>
        <a:latin typeface="+mn-lt"/>
        <a:ea typeface="+mn-ea"/>
        <a:cs typeface="+mn-cs"/>
      </a:defRPr>
    </a:lvl8pPr>
    <a:lvl9pPr marL="3060708" algn="l" defTabSz="765178" rtl="0" eaLnBrk="1" latinLnBrk="0" hangingPunct="1">
      <a:defRPr sz="117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egnaposto immagine diapositiva 1">
            <a:extLst>
              <a:ext uri="{FF2B5EF4-FFF2-40B4-BE49-F238E27FC236}">
                <a16:creationId xmlns:a16="http://schemas.microsoft.com/office/drawing/2014/main" id="{D2958929-93E8-4393-91A3-B14E5DE5F41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082925" y="1079500"/>
            <a:ext cx="3768725" cy="5383213"/>
          </a:xfrm>
          <a:ln/>
        </p:spPr>
      </p:sp>
      <p:sp>
        <p:nvSpPr>
          <p:cNvPr id="16387" name="Segnaposto note 2">
            <a:extLst>
              <a:ext uri="{FF2B5EF4-FFF2-40B4-BE49-F238E27FC236}">
                <a16:creationId xmlns:a16="http://schemas.microsoft.com/office/drawing/2014/main" id="{6ED9E771-F50B-45C3-9C32-6E7E59F095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it-IT">
              <a:latin typeface="Arial" panose="020B0604020202020204" pitchFamily="34" charset="0"/>
            </a:endParaRPr>
          </a:p>
        </p:txBody>
      </p:sp>
      <p:sp>
        <p:nvSpPr>
          <p:cNvPr id="16388" name="Segnaposto numero diapositiva 3">
            <a:extLst>
              <a:ext uri="{FF2B5EF4-FFF2-40B4-BE49-F238E27FC236}">
                <a16:creationId xmlns:a16="http://schemas.microsoft.com/office/drawing/2014/main" id="{53C3E14C-1D70-4AD9-B31E-3EFFE02E764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341438">
              <a:spcBef>
                <a:spcPct val="3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341438">
              <a:spcBef>
                <a:spcPct val="3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341438">
              <a:spcBef>
                <a:spcPct val="3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341438">
              <a:spcBef>
                <a:spcPct val="3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341438">
              <a:spcBef>
                <a:spcPct val="3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341438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341438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341438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341438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05CBCBB-7836-412D-89B0-4C4264689F83}" type="slidenum">
              <a:rPr lang="it-IT" altLang="it-IT" sz="1700" smtClean="0"/>
              <a:pPr>
                <a:spcBef>
                  <a:spcPct val="0"/>
                </a:spcBef>
              </a:pPr>
              <a:t>1</a:t>
            </a:fld>
            <a:endParaRPr lang="it-IT" altLang="it-IT" sz="17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>
            <a:extLst>
              <a:ext uri="{FF2B5EF4-FFF2-40B4-BE49-F238E27FC236}">
                <a16:creationId xmlns:a16="http://schemas.microsoft.com/office/drawing/2014/main" id="{D557A93F-2D52-42B6-BF5E-2FF53016D073}"/>
              </a:ext>
            </a:extLst>
          </p:cNvPr>
          <p:cNvSpPr/>
          <p:nvPr/>
        </p:nvSpPr>
        <p:spPr>
          <a:xfrm>
            <a:off x="2141615" y="0"/>
            <a:ext cx="20789913" cy="160000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7576" tIns="173788" rIns="347576" bIns="173788" anchor="ctr"/>
          <a:lstStyle/>
          <a:p>
            <a:pPr algn="ctr" eaLnBrk="1" hangingPunct="1">
              <a:defRPr/>
            </a:pPr>
            <a:endParaRPr lang="en-US" sz="1603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989D998-08A7-42E4-826D-335201EC00D0}"/>
              </a:ext>
            </a:extLst>
          </p:cNvPr>
          <p:cNvSpPr/>
          <p:nvPr/>
        </p:nvSpPr>
        <p:spPr>
          <a:xfrm>
            <a:off x="2141615" y="32399230"/>
            <a:ext cx="20789913" cy="14418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7576" tIns="173788" rIns="347576" bIns="173788" anchor="ctr"/>
          <a:lstStyle/>
          <a:p>
            <a:pPr algn="ctr" eaLnBrk="1" hangingPunct="1">
              <a:defRPr/>
            </a:pPr>
            <a:endParaRPr lang="en-US" sz="1603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99998" y="16799877"/>
            <a:ext cx="20789979" cy="7999942"/>
          </a:xfrm>
        </p:spPr>
        <p:txBody>
          <a:bodyPr>
            <a:noAutofit/>
          </a:bodyPr>
          <a:lstStyle>
            <a:lvl1pPr>
              <a:defRPr sz="30375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99998" y="24799820"/>
            <a:ext cx="18899981" cy="5199962"/>
          </a:xfrm>
        </p:spPr>
        <p:txBody>
          <a:bodyPr anchor="t">
            <a:normAutofit/>
          </a:bodyPr>
          <a:lstStyle>
            <a:lvl1pPr marL="0" indent="0" algn="l">
              <a:buNone/>
              <a:defRPr sz="10652">
                <a:solidFill>
                  <a:schemeClr val="tx2"/>
                </a:solidFill>
              </a:defRPr>
            </a:lvl1pPr>
            <a:lvl2pPr marL="17378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4756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2134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951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689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04268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1646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39025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3D4FF5AA-BF9B-48B4-BF13-B46ECCAD0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451416-1F41-4B53-B9E3-BDEA2884357E}" type="datetimeFigureOut">
              <a:rPr lang="en-US"/>
              <a:pPr>
                <a:defRPr/>
              </a:pPr>
              <a:t>12/13/2024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18F2121-5C13-4712-BD0A-24CA50A6B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484245C1-AF53-4A67-AA1C-9CD6D0AA4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8D07A-5C57-46C3-BEE3-5F07614ABA92}" type="slidenum">
              <a:rPr lang="en-US" altLang="it-IT"/>
              <a:pPr>
                <a:defRPr/>
              </a:pPr>
              <a:t>‹N›</a:t>
            </a:fld>
            <a:endParaRPr lang="en-US" altLang="it-IT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7269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19998" y="3599974"/>
            <a:ext cx="19949980" cy="20399851"/>
          </a:xfrm>
        </p:spPr>
        <p:txBody>
          <a:bodyPr vert="eaVert" anchor="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4B612E-9024-4126-979C-D98EA6720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60431-BBC3-4DDE-9B94-BAB77D8A78DF}" type="datetimeFigureOut">
              <a:rPr lang="en-US"/>
              <a:pPr>
                <a:defRPr/>
              </a:pPr>
              <a:t>12/13/2024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8C33F5-7327-4851-A944-5D7171D0D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15A98C-01F1-48CC-ADF7-963DF874D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1FF9FD-2FD8-46A6-8F16-1EDED88AF216}" type="slidenum">
              <a:rPr lang="en-US" altLang="it-IT"/>
              <a:pPr>
                <a:defRPr/>
              </a:pPr>
              <a:t>‹N›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2406957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99998" y="3599982"/>
            <a:ext cx="5039995" cy="2839978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139993" y="3599979"/>
            <a:ext cx="15749984" cy="25599814"/>
          </a:xfrm>
        </p:spPr>
        <p:txBody>
          <a:bodyPr vert="eaVert" anchor="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ABAA7F-E774-485F-8198-5F391BECC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59FA4D-C38A-4DB1-94C6-04A7D7B39BC6}" type="datetimeFigureOut">
              <a:rPr lang="en-US"/>
              <a:pPr>
                <a:defRPr/>
              </a:pPr>
              <a:t>12/13/2024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E10797-A66B-433D-AE2A-BA7961081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E75805-6320-42A8-8176-AB369664E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F3AF02-B2A9-45BB-B7DD-2A3BE1F9098F}" type="slidenum">
              <a:rPr lang="en-US" altLang="it-IT"/>
              <a:pPr>
                <a:defRPr/>
              </a:pPr>
              <a:t>‹N›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3191401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E887EC-368F-4122-A222-D3E8BF288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AD5E6B-AEB2-4211-AAA1-63BBA557B710}" type="datetimeFigureOut">
              <a:rPr lang="en-US"/>
              <a:pPr>
                <a:defRPr/>
              </a:pPr>
              <a:t>12/13/2024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9EFF32-7F47-4C3C-9FB9-B7EA54C0A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6F4DBD-59AC-434B-B4DB-C6371A39A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F54F76-7571-4251-93D0-E2872D53817C}" type="slidenum">
              <a:rPr lang="en-US" altLang="it-IT"/>
              <a:pPr>
                <a:defRPr/>
              </a:pPr>
              <a:t>‹N›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2348662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:a16="http://schemas.microsoft.com/office/drawing/2014/main" id="{6B8B3281-FA54-4DE4-AB0D-8CAD44FE79DF}"/>
              </a:ext>
            </a:extLst>
          </p:cNvPr>
          <p:cNvSpPr/>
          <p:nvPr/>
        </p:nvSpPr>
        <p:spPr>
          <a:xfrm>
            <a:off x="2141615" y="0"/>
            <a:ext cx="20789913" cy="160000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7576" tIns="173788" rIns="347576" bIns="173788" anchor="ctr"/>
          <a:lstStyle/>
          <a:p>
            <a:pPr algn="ctr" eaLnBrk="1" hangingPunct="1">
              <a:defRPr/>
            </a:pPr>
            <a:endParaRPr lang="en-US" sz="1603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EC98F5A0-DEAB-4D9D-BFBE-3A1AB9E1EC6A}"/>
              </a:ext>
            </a:extLst>
          </p:cNvPr>
          <p:cNvSpPr/>
          <p:nvPr/>
        </p:nvSpPr>
        <p:spPr>
          <a:xfrm>
            <a:off x="2141615" y="32399230"/>
            <a:ext cx="20789913" cy="14418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7576" tIns="173788" rIns="347576" bIns="173788" anchor="ctr"/>
          <a:lstStyle/>
          <a:p>
            <a:pPr algn="ctr" eaLnBrk="1" hangingPunct="1">
              <a:defRPr/>
            </a:pPr>
            <a:endParaRPr lang="en-US" sz="1603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9998" y="17199875"/>
            <a:ext cx="20789979" cy="8799936"/>
          </a:xfrm>
        </p:spPr>
        <p:txBody>
          <a:bodyPr/>
          <a:lstStyle>
            <a:lvl1pPr algn="l">
              <a:defRPr sz="20555" b="0" cap="all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99998" y="25999811"/>
            <a:ext cx="18899981" cy="4799965"/>
          </a:xfrm>
        </p:spPr>
        <p:txBody>
          <a:bodyPr anchor="t">
            <a:normAutofit/>
          </a:bodyPr>
          <a:lstStyle>
            <a:lvl1pPr marL="0" indent="0">
              <a:buNone/>
              <a:defRPr sz="10652">
                <a:solidFill>
                  <a:schemeClr val="tx2"/>
                </a:solidFill>
              </a:defRPr>
            </a:lvl1pPr>
            <a:lvl2pPr marL="1737813" indent="0">
              <a:buNone/>
              <a:defRPr sz="6824">
                <a:solidFill>
                  <a:schemeClr val="tx1">
                    <a:tint val="75000"/>
                  </a:schemeClr>
                </a:solidFill>
              </a:defRPr>
            </a:lvl2pPr>
            <a:lvl3pPr marL="3475626" indent="0">
              <a:buNone/>
              <a:defRPr sz="6075">
                <a:solidFill>
                  <a:schemeClr val="tx1">
                    <a:tint val="75000"/>
                  </a:schemeClr>
                </a:solidFill>
              </a:defRPr>
            </a:lvl3pPr>
            <a:lvl4pPr marL="5213438" indent="0">
              <a:buNone/>
              <a:defRPr sz="5326">
                <a:solidFill>
                  <a:schemeClr val="tx1">
                    <a:tint val="75000"/>
                  </a:schemeClr>
                </a:solidFill>
              </a:defRPr>
            </a:lvl4pPr>
            <a:lvl5pPr marL="6951251" indent="0">
              <a:buNone/>
              <a:defRPr sz="5326">
                <a:solidFill>
                  <a:schemeClr val="tx1">
                    <a:tint val="75000"/>
                  </a:schemeClr>
                </a:solidFill>
              </a:defRPr>
            </a:lvl5pPr>
            <a:lvl6pPr marL="8689063" indent="0">
              <a:buNone/>
              <a:defRPr sz="5326">
                <a:solidFill>
                  <a:schemeClr val="tx1">
                    <a:tint val="75000"/>
                  </a:schemeClr>
                </a:solidFill>
              </a:defRPr>
            </a:lvl6pPr>
            <a:lvl7pPr marL="10426877" indent="0">
              <a:buNone/>
              <a:defRPr sz="5326">
                <a:solidFill>
                  <a:schemeClr val="tx1">
                    <a:tint val="75000"/>
                  </a:schemeClr>
                </a:solidFill>
              </a:defRPr>
            </a:lvl7pPr>
            <a:lvl8pPr marL="12164689" indent="0">
              <a:buNone/>
              <a:defRPr sz="5326">
                <a:solidFill>
                  <a:schemeClr val="tx1">
                    <a:tint val="75000"/>
                  </a:schemeClr>
                </a:solidFill>
              </a:defRPr>
            </a:lvl8pPr>
            <a:lvl9pPr marL="13902502" indent="0">
              <a:buNone/>
              <a:defRPr sz="532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4F6361BE-3BC0-45D1-B7B2-3B3E3F8A4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18B0B0-3EC9-41E1-9EE2-2A04615261D3}" type="datetimeFigureOut">
              <a:rPr lang="en-US"/>
              <a:pPr>
                <a:defRPr/>
              </a:pPr>
              <a:t>12/13/2024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2E9497F1-1929-4954-BFB5-73B21E9F2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FB053321-884B-44B5-9840-B9CA9700B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F163BA-76BC-492E-954A-90C1AE870F45}" type="slidenum">
              <a:rPr lang="en-US" altLang="it-IT"/>
              <a:pPr>
                <a:defRPr/>
              </a:pPr>
              <a:t>‹N›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3836381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99998" y="3199982"/>
            <a:ext cx="10079990" cy="19775856"/>
          </a:xfrm>
        </p:spPr>
        <p:txBody>
          <a:bodyPr/>
          <a:lstStyle>
            <a:lvl1pPr>
              <a:defRPr sz="10652"/>
            </a:lvl1pPr>
            <a:lvl2pPr>
              <a:defRPr sz="9154"/>
            </a:lvl2pPr>
            <a:lvl3pPr>
              <a:defRPr sz="7573"/>
            </a:lvl3pPr>
            <a:lvl4pPr>
              <a:defRPr sz="6824"/>
            </a:lvl4pPr>
            <a:lvl5pPr>
              <a:defRPr sz="6824"/>
            </a:lvl5pPr>
            <a:lvl6pPr>
              <a:defRPr sz="6824"/>
            </a:lvl6pPr>
            <a:lvl7pPr>
              <a:defRPr sz="6824"/>
            </a:lvl7pPr>
            <a:lvl8pPr>
              <a:defRPr sz="6824"/>
            </a:lvl8pPr>
            <a:lvl9pPr>
              <a:defRPr sz="6824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809988" y="3199982"/>
            <a:ext cx="10079990" cy="19775856"/>
          </a:xfrm>
        </p:spPr>
        <p:txBody>
          <a:bodyPr/>
          <a:lstStyle>
            <a:lvl1pPr>
              <a:defRPr sz="10652"/>
            </a:lvl1pPr>
            <a:lvl2pPr>
              <a:defRPr sz="9154"/>
            </a:lvl2pPr>
            <a:lvl3pPr>
              <a:defRPr sz="7573"/>
            </a:lvl3pPr>
            <a:lvl4pPr>
              <a:defRPr sz="6824"/>
            </a:lvl4pPr>
            <a:lvl5pPr>
              <a:defRPr sz="6824"/>
            </a:lvl5pPr>
            <a:lvl6pPr>
              <a:defRPr sz="6824"/>
            </a:lvl6pPr>
            <a:lvl7pPr>
              <a:defRPr sz="6824"/>
            </a:lvl7pPr>
            <a:lvl8pPr>
              <a:defRPr sz="6824"/>
            </a:lvl8pPr>
            <a:lvl9pPr>
              <a:defRPr sz="6824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AF0BEF-CBF0-4526-9282-0DEC017F3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CB861-53F3-45D5-847E-7AB9AA2EF7A7}" type="datetimeFigureOut">
              <a:rPr lang="en-US"/>
              <a:pPr>
                <a:defRPr/>
              </a:pPr>
              <a:t>12/13/2024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C0A14B-7C45-432B-BB65-A3647180B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7B5C0B-1AC8-4177-B3C9-92FC58E63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21CD4-0AF2-45F9-B0AE-5FCA5E5007B2}" type="slidenum">
              <a:rPr lang="en-US" altLang="it-IT"/>
              <a:pPr>
                <a:defRPr/>
              </a:pPr>
              <a:t>‹N›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4109450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10">
            <a:extLst>
              <a:ext uri="{FF2B5EF4-FFF2-40B4-BE49-F238E27FC236}">
                <a16:creationId xmlns:a16="http://schemas.microsoft.com/office/drawing/2014/main" id="{453E0409-0935-43D1-B6AF-02262B62BA18}"/>
              </a:ext>
            </a:extLst>
          </p:cNvPr>
          <p:cNvCxnSpPr/>
          <p:nvPr/>
        </p:nvCxnSpPr>
        <p:spPr>
          <a:xfrm>
            <a:off x="2091411" y="6558879"/>
            <a:ext cx="10080518" cy="80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12">
            <a:extLst>
              <a:ext uri="{FF2B5EF4-FFF2-40B4-BE49-F238E27FC236}">
                <a16:creationId xmlns:a16="http://schemas.microsoft.com/office/drawing/2014/main" id="{195BFEC6-ABF8-485E-ACF7-411D695DB888}"/>
              </a:ext>
            </a:extLst>
          </p:cNvPr>
          <p:cNvCxnSpPr/>
          <p:nvPr/>
        </p:nvCxnSpPr>
        <p:spPr>
          <a:xfrm>
            <a:off x="12802126" y="6558879"/>
            <a:ext cx="10079198" cy="80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91598" y="3199977"/>
            <a:ext cx="10079990" cy="3358306"/>
          </a:xfrm>
        </p:spPr>
        <p:txBody>
          <a:bodyPr anchor="b">
            <a:noAutofit/>
          </a:bodyPr>
          <a:lstStyle>
            <a:lvl1pPr marL="0" indent="0">
              <a:buNone/>
              <a:defRPr sz="10652" b="0">
                <a:latin typeface="+mj-lt"/>
              </a:defRPr>
            </a:lvl1pPr>
            <a:lvl2pPr marL="1737813" indent="0">
              <a:buNone/>
              <a:defRPr sz="7573" b="1"/>
            </a:lvl2pPr>
            <a:lvl3pPr marL="3475626" indent="0">
              <a:buNone/>
              <a:defRPr sz="6824" b="1"/>
            </a:lvl3pPr>
            <a:lvl4pPr marL="5213438" indent="0">
              <a:buNone/>
              <a:defRPr sz="6075" b="1"/>
            </a:lvl4pPr>
            <a:lvl5pPr marL="6951251" indent="0">
              <a:buNone/>
              <a:defRPr sz="6075" b="1"/>
            </a:lvl5pPr>
            <a:lvl6pPr marL="8689063" indent="0">
              <a:buNone/>
              <a:defRPr sz="6075" b="1"/>
            </a:lvl6pPr>
            <a:lvl7pPr marL="10426877" indent="0">
              <a:buNone/>
              <a:defRPr sz="6075" b="1"/>
            </a:lvl7pPr>
            <a:lvl8pPr marL="12164689" indent="0">
              <a:buNone/>
              <a:defRPr sz="6075" b="1"/>
            </a:lvl8pPr>
            <a:lvl9pPr marL="13902502" indent="0">
              <a:buNone/>
              <a:defRPr sz="6075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91598" y="6977713"/>
            <a:ext cx="10079990" cy="15999883"/>
          </a:xfrm>
        </p:spPr>
        <p:txBody>
          <a:bodyPr anchor="t"/>
          <a:lstStyle>
            <a:lvl1pPr>
              <a:defRPr sz="9154"/>
            </a:lvl1pPr>
            <a:lvl2pPr>
              <a:defRPr sz="7573"/>
            </a:lvl2pPr>
            <a:lvl3pPr>
              <a:defRPr sz="6824"/>
            </a:lvl3pPr>
            <a:lvl4pPr>
              <a:defRPr sz="6075"/>
            </a:lvl4pPr>
            <a:lvl5pPr>
              <a:defRPr sz="6075"/>
            </a:lvl5pPr>
            <a:lvl6pPr>
              <a:defRPr sz="6075"/>
            </a:lvl6pPr>
            <a:lvl7pPr>
              <a:defRPr sz="6075"/>
            </a:lvl7pPr>
            <a:lvl8pPr>
              <a:defRPr sz="6075"/>
            </a:lvl8pPr>
            <a:lvl9pPr>
              <a:defRPr sz="6075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801587" y="3199977"/>
            <a:ext cx="10079990" cy="3358306"/>
          </a:xfrm>
        </p:spPr>
        <p:txBody>
          <a:bodyPr anchor="b">
            <a:noAutofit/>
          </a:bodyPr>
          <a:lstStyle>
            <a:lvl1pPr marL="0" indent="0">
              <a:buNone/>
              <a:defRPr sz="10652" b="0">
                <a:latin typeface="+mj-lt"/>
              </a:defRPr>
            </a:lvl1pPr>
            <a:lvl2pPr marL="1737813" indent="0">
              <a:buNone/>
              <a:defRPr sz="7573" b="1"/>
            </a:lvl2pPr>
            <a:lvl3pPr marL="3475626" indent="0">
              <a:buNone/>
              <a:defRPr sz="6824" b="1"/>
            </a:lvl3pPr>
            <a:lvl4pPr marL="5213438" indent="0">
              <a:buNone/>
              <a:defRPr sz="6075" b="1"/>
            </a:lvl4pPr>
            <a:lvl5pPr marL="6951251" indent="0">
              <a:buNone/>
              <a:defRPr sz="6075" b="1"/>
            </a:lvl5pPr>
            <a:lvl6pPr marL="8689063" indent="0">
              <a:buNone/>
              <a:defRPr sz="6075" b="1"/>
            </a:lvl6pPr>
            <a:lvl7pPr marL="10426877" indent="0">
              <a:buNone/>
              <a:defRPr sz="6075" b="1"/>
            </a:lvl7pPr>
            <a:lvl8pPr marL="12164689" indent="0">
              <a:buNone/>
              <a:defRPr sz="6075" b="1"/>
            </a:lvl8pPr>
            <a:lvl9pPr marL="13902502" indent="0">
              <a:buNone/>
              <a:defRPr sz="6075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801587" y="6977713"/>
            <a:ext cx="10079990" cy="15999883"/>
          </a:xfrm>
        </p:spPr>
        <p:txBody>
          <a:bodyPr anchor="t"/>
          <a:lstStyle>
            <a:lvl1pPr>
              <a:defRPr sz="9154"/>
            </a:lvl1pPr>
            <a:lvl2pPr>
              <a:defRPr sz="7573"/>
            </a:lvl2pPr>
            <a:lvl3pPr>
              <a:defRPr sz="6824"/>
            </a:lvl3pPr>
            <a:lvl4pPr>
              <a:defRPr sz="6075"/>
            </a:lvl4pPr>
            <a:lvl5pPr>
              <a:defRPr sz="6075"/>
            </a:lvl5pPr>
            <a:lvl6pPr>
              <a:defRPr sz="6075"/>
            </a:lvl6pPr>
            <a:lvl7pPr>
              <a:defRPr sz="6075"/>
            </a:lvl7pPr>
            <a:lvl8pPr>
              <a:defRPr sz="6075"/>
            </a:lvl8pPr>
            <a:lvl9pPr>
              <a:defRPr sz="6075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9" name="Date Placeholder 6">
            <a:extLst>
              <a:ext uri="{FF2B5EF4-FFF2-40B4-BE49-F238E27FC236}">
                <a16:creationId xmlns:a16="http://schemas.microsoft.com/office/drawing/2014/main" id="{67687029-B075-4829-B84C-EB50E26BB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114F91-6205-4654-8191-C7DF128E2B1A}" type="datetimeFigureOut">
              <a:rPr lang="en-US"/>
              <a:pPr>
                <a:defRPr/>
              </a:pPr>
              <a:t>12/13/2024</a:t>
            </a:fld>
            <a:endParaRPr lang="en-US"/>
          </a:p>
        </p:txBody>
      </p:sp>
      <p:sp>
        <p:nvSpPr>
          <p:cNvPr id="10" name="Footer Placeholder 7">
            <a:extLst>
              <a:ext uri="{FF2B5EF4-FFF2-40B4-BE49-F238E27FC236}">
                <a16:creationId xmlns:a16="http://schemas.microsoft.com/office/drawing/2014/main" id="{463A6FF8-B624-410A-99A0-D00226429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8">
            <a:extLst>
              <a:ext uri="{FF2B5EF4-FFF2-40B4-BE49-F238E27FC236}">
                <a16:creationId xmlns:a16="http://schemas.microsoft.com/office/drawing/2014/main" id="{21EE713C-F388-4C54-A223-F22CD382C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57C4B-19BA-4B42-A876-FFD669805887}" type="slidenum">
              <a:rPr lang="en-US" altLang="it-IT"/>
              <a:pPr>
                <a:defRPr/>
              </a:pPr>
              <a:t>‹N›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1698805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9C64CD-E3C1-428D-90A5-8650AC10C5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29BC3-6C58-409B-84AC-7A4537D60839}" type="datetimeFigureOut">
              <a:rPr lang="en-US"/>
              <a:pPr>
                <a:defRPr/>
              </a:pPr>
              <a:t>12/13/2024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40831D-9266-487E-ABCD-008B19D85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ACA715-D0C8-4F3D-BE27-4FEFB2B42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68EAD2-5B67-40E9-8538-4C1D20DFA2AF}" type="slidenum">
              <a:rPr lang="en-US" altLang="it-IT"/>
              <a:pPr>
                <a:defRPr/>
              </a:pPr>
              <a:t>‹N›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1061782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7831A5-2F7B-4B40-8471-54501DD1B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AE7BE4-B691-4F64-8470-B1912A976545}" type="datetimeFigureOut">
              <a:rPr lang="en-US"/>
              <a:pPr>
                <a:defRPr/>
              </a:pPr>
              <a:t>12/13/2024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C64105-ABF7-449D-BB7C-2D92C0999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3E109E-9B53-405F-B159-4E1DDCBE4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6C3A61-ABC1-4308-A48C-0D0183BCA78C}" type="slidenum">
              <a:rPr lang="en-US" altLang="it-IT"/>
              <a:pPr>
                <a:defRPr/>
              </a:pPr>
              <a:t>‹N›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3215931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9">
            <a:extLst>
              <a:ext uri="{FF2B5EF4-FFF2-40B4-BE49-F238E27FC236}">
                <a16:creationId xmlns:a16="http://schemas.microsoft.com/office/drawing/2014/main" id="{25F9E593-2DDA-434D-B355-86D59BE85693}"/>
              </a:ext>
            </a:extLst>
          </p:cNvPr>
          <p:cNvCxnSpPr/>
          <p:nvPr/>
        </p:nvCxnSpPr>
        <p:spPr>
          <a:xfrm rot="5400000">
            <a:off x="-127419" y="13201883"/>
            <a:ext cx="19999707" cy="3963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9998" y="23999826"/>
            <a:ext cx="18698381" cy="8399939"/>
          </a:xfrm>
        </p:spPr>
        <p:txBody>
          <a:bodyPr>
            <a:normAutofit/>
          </a:bodyPr>
          <a:lstStyle>
            <a:lvl1pPr algn="l">
              <a:defRPr sz="20555" b="0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26786" y="2399986"/>
            <a:ext cx="12663191" cy="21599838"/>
          </a:xfrm>
        </p:spPr>
        <p:txBody>
          <a:bodyPr/>
          <a:lstStyle>
            <a:lvl1pPr>
              <a:defRPr sz="9154"/>
            </a:lvl1pPr>
            <a:lvl2pPr>
              <a:defRPr sz="8322"/>
            </a:lvl2pPr>
            <a:lvl3pPr>
              <a:defRPr sz="7573"/>
            </a:lvl3pPr>
            <a:lvl4pPr>
              <a:defRPr sz="6824"/>
            </a:lvl4pPr>
            <a:lvl5pPr>
              <a:defRPr sz="6824"/>
            </a:lvl5pPr>
            <a:lvl6pPr>
              <a:defRPr sz="7573"/>
            </a:lvl6pPr>
            <a:lvl7pPr>
              <a:defRPr sz="7573"/>
            </a:lvl7pPr>
            <a:lvl8pPr>
              <a:defRPr sz="7573"/>
            </a:lvl8pPr>
            <a:lvl9pPr>
              <a:defRPr sz="7573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00002" y="2399983"/>
            <a:ext cx="7368339" cy="21599843"/>
          </a:xfrm>
        </p:spPr>
        <p:txBody>
          <a:bodyPr>
            <a:normAutofit/>
          </a:bodyPr>
          <a:lstStyle>
            <a:lvl1pPr marL="0" indent="0">
              <a:buNone/>
              <a:defRPr sz="7989">
                <a:solidFill>
                  <a:schemeClr val="tx2"/>
                </a:solidFill>
              </a:defRPr>
            </a:lvl1pPr>
            <a:lvl2pPr marL="1737813" indent="0">
              <a:buNone/>
              <a:defRPr sz="4577"/>
            </a:lvl2pPr>
            <a:lvl3pPr marL="3475626" indent="0">
              <a:buNone/>
              <a:defRPr sz="3828"/>
            </a:lvl3pPr>
            <a:lvl4pPr marL="5213438" indent="0">
              <a:buNone/>
              <a:defRPr sz="3412"/>
            </a:lvl4pPr>
            <a:lvl5pPr marL="6951251" indent="0">
              <a:buNone/>
              <a:defRPr sz="3412"/>
            </a:lvl5pPr>
            <a:lvl6pPr marL="8689063" indent="0">
              <a:buNone/>
              <a:defRPr sz="3412"/>
            </a:lvl6pPr>
            <a:lvl7pPr marL="10426877" indent="0">
              <a:buNone/>
              <a:defRPr sz="3412"/>
            </a:lvl7pPr>
            <a:lvl8pPr marL="12164689" indent="0">
              <a:buNone/>
              <a:defRPr sz="3412"/>
            </a:lvl8pPr>
            <a:lvl9pPr marL="13902502" indent="0">
              <a:buNone/>
              <a:defRPr sz="3412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2462BE69-E0F1-4D41-A22F-AF3CCE0B7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49337C-5673-4B70-A7A7-31422FF8E769}" type="datetimeFigureOut">
              <a:rPr lang="en-US"/>
              <a:pPr>
                <a:defRPr/>
              </a:pPr>
              <a:t>12/13/2024</a:t>
            </a:fld>
            <a:endParaRPr 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F0E31845-F059-4304-AD8C-C20CD8EA8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02D85755-8EAC-406D-9F3F-752FC6517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AAA975-016B-4B91-8062-89721FD2C57D}" type="slidenum">
              <a:rPr lang="en-US" altLang="it-IT"/>
              <a:pPr>
                <a:defRPr/>
              </a:pPr>
              <a:t>‹N›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55936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1598" y="23999826"/>
            <a:ext cx="18698381" cy="8399939"/>
          </a:xfrm>
        </p:spPr>
        <p:txBody>
          <a:bodyPr>
            <a:normAutofit/>
          </a:bodyPr>
          <a:lstStyle>
            <a:lvl1pPr algn="l">
              <a:defRPr sz="20555" b="0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41998" y="2399982"/>
            <a:ext cx="20789979" cy="15199890"/>
          </a:xfrm>
          <a:ln w="6350">
            <a:solidFill>
              <a:schemeClr val="tx2"/>
            </a:solidFill>
          </a:ln>
        </p:spPr>
        <p:txBody>
          <a:bodyPr rtlCol="0">
            <a:normAutofit/>
          </a:bodyPr>
          <a:lstStyle>
            <a:lvl1pPr marL="0" indent="0">
              <a:buNone/>
              <a:defRPr sz="12150"/>
            </a:lvl1pPr>
            <a:lvl2pPr marL="1737813" indent="0">
              <a:buNone/>
              <a:defRPr sz="10652"/>
            </a:lvl2pPr>
            <a:lvl3pPr marL="3475626" indent="0">
              <a:buNone/>
              <a:defRPr sz="9154"/>
            </a:lvl3pPr>
            <a:lvl4pPr marL="5213438" indent="0">
              <a:buNone/>
              <a:defRPr sz="7573"/>
            </a:lvl4pPr>
            <a:lvl5pPr marL="6951251" indent="0">
              <a:buNone/>
              <a:defRPr sz="7573"/>
            </a:lvl5pPr>
            <a:lvl6pPr marL="8689063" indent="0">
              <a:buNone/>
              <a:defRPr sz="7573"/>
            </a:lvl6pPr>
            <a:lvl7pPr marL="10426877" indent="0">
              <a:buNone/>
              <a:defRPr sz="7573"/>
            </a:lvl7pPr>
            <a:lvl8pPr marL="12164689" indent="0">
              <a:buNone/>
              <a:defRPr sz="7573"/>
            </a:lvl8pPr>
            <a:lvl9pPr marL="13902502" indent="0">
              <a:buNone/>
              <a:defRPr sz="7573"/>
            </a:lvl9pPr>
          </a:lstStyle>
          <a:p>
            <a:pPr lvl="0"/>
            <a:r>
              <a:rPr lang="it-IT" noProof="0"/>
              <a:t>Fare clic sull'icona per inserire un'immagine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43598" y="18399867"/>
            <a:ext cx="20369980" cy="4224967"/>
          </a:xfrm>
        </p:spPr>
        <p:txBody>
          <a:bodyPr anchor="t">
            <a:normAutofit/>
          </a:bodyPr>
          <a:lstStyle>
            <a:lvl1pPr marL="0" indent="0">
              <a:buNone/>
              <a:defRPr sz="6824"/>
            </a:lvl1pPr>
            <a:lvl2pPr marL="1737813" indent="0">
              <a:buNone/>
              <a:defRPr sz="4577"/>
            </a:lvl2pPr>
            <a:lvl3pPr marL="3475626" indent="0">
              <a:buNone/>
              <a:defRPr sz="3828"/>
            </a:lvl3pPr>
            <a:lvl4pPr marL="5213438" indent="0">
              <a:buNone/>
              <a:defRPr sz="3412"/>
            </a:lvl4pPr>
            <a:lvl5pPr marL="6951251" indent="0">
              <a:buNone/>
              <a:defRPr sz="3412"/>
            </a:lvl5pPr>
            <a:lvl6pPr marL="8689063" indent="0">
              <a:buNone/>
              <a:defRPr sz="3412"/>
            </a:lvl6pPr>
            <a:lvl7pPr marL="10426877" indent="0">
              <a:buNone/>
              <a:defRPr sz="3412"/>
            </a:lvl7pPr>
            <a:lvl8pPr marL="12164689" indent="0">
              <a:buNone/>
              <a:defRPr sz="3412"/>
            </a:lvl8pPr>
            <a:lvl9pPr marL="13902502" indent="0">
              <a:buNone/>
              <a:defRPr sz="3412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E486E9-4191-4159-B56E-2DE2D6D1A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63FCA-EF7A-4F4F-BE20-BB939A978DA1}" type="datetimeFigureOut">
              <a:rPr lang="en-US"/>
              <a:pPr>
                <a:defRPr/>
              </a:pPr>
              <a:t>12/13/2024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E470C3-A24E-4179-BDE5-E4F426830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2B058A-8557-41E1-9553-9913CFFCA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B94854-A14B-4EF2-B1C8-27DD365895A5}" type="slidenum">
              <a:rPr lang="en-US" altLang="it-IT"/>
              <a:pPr>
                <a:defRPr/>
              </a:pPr>
              <a:t>‹N›</a:t>
            </a:fld>
            <a:endParaRPr lang="en-US" altLang="it-IT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6079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2B1CF45F-4821-46D7-A5F4-A6FFA2C18AD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2099338" y="23999381"/>
            <a:ext cx="18690576" cy="839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17643" tIns="208822" rIns="417643" bIns="208822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  <a:endParaRPr lang="en-US" altLang="it-IT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D6C4CD94-E1BE-4217-A63A-B06F0A4BEBE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2099338" y="3600508"/>
            <a:ext cx="20791234" cy="20398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17643" tIns="208822" rIns="417643" bIns="20882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  <a:endParaRPr lang="en-US" alt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A5913F-80AF-435B-A8D2-D107E551F2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7220115" y="32591471"/>
            <a:ext cx="5880523" cy="1917067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r" eaLnBrk="1" hangingPunct="1">
              <a:defRPr sz="4577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CD93CD4-3BF3-43F5-9523-68A1AFE15F3A}" type="datetimeFigureOut">
              <a:rPr lang="en-US"/>
              <a:pPr>
                <a:defRPr/>
              </a:pPr>
              <a:t>12/13/2024</a:t>
            </a:fld>
            <a:endParaRPr lang="en-US" sz="3828">
              <a:solidFill>
                <a:schemeClr val="tx1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CAC04-9E76-44F2-BADC-F42B404BF9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99338" y="32591471"/>
            <a:ext cx="13432323" cy="1917067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l" eaLnBrk="1" hangingPunct="1">
              <a:defRPr sz="4577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A26E60-81BA-4E77-9516-3A39568B4C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0999980" y="29856047"/>
            <a:ext cx="2100659" cy="1915732"/>
          </a:xfrm>
          <a:prstGeom prst="rect">
            <a:avLst/>
          </a:prstGeom>
        </p:spPr>
        <p:txBody>
          <a:bodyPr vert="horz" wrap="square" lIns="417643" tIns="208822" rIns="417643" bIns="208822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9154">
                <a:solidFill>
                  <a:srgbClr val="262626"/>
                </a:solidFill>
                <a:latin typeface="Impact" panose="020B0806030902050204" pitchFamily="34" charset="0"/>
              </a:defRPr>
            </a:lvl1pPr>
          </a:lstStyle>
          <a:p>
            <a:pPr>
              <a:defRPr/>
            </a:pPr>
            <a:fld id="{547D5B21-B2C5-46D6-9F26-A60B8CBCDD06}" type="slidenum">
              <a:rPr lang="en-US" altLang="it-IT"/>
              <a:pPr>
                <a:defRPr/>
              </a:pPr>
              <a:t>‹N›</a:t>
            </a:fld>
            <a:endParaRPr lang="en-US" altLang="it-IT" sz="3828">
              <a:solidFill>
                <a:schemeClr val="tx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DDED96E-0BEB-4D77-A562-44EE5F88276B}"/>
              </a:ext>
            </a:extLst>
          </p:cNvPr>
          <p:cNvSpPr/>
          <p:nvPr/>
        </p:nvSpPr>
        <p:spPr>
          <a:xfrm>
            <a:off x="2141615" y="0"/>
            <a:ext cx="20789913" cy="19998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7576" tIns="173788" rIns="347576" bIns="173788" anchor="ctr"/>
          <a:lstStyle/>
          <a:p>
            <a:pPr algn="ctr" eaLnBrk="1" hangingPunct="1">
              <a:defRPr/>
            </a:pPr>
            <a:endParaRPr lang="en-US" sz="1603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A54C966-F2FD-454C-8596-06F3265E6DA2}"/>
              </a:ext>
            </a:extLst>
          </p:cNvPr>
          <p:cNvSpPr/>
          <p:nvPr/>
        </p:nvSpPr>
        <p:spPr>
          <a:xfrm>
            <a:off x="2141615" y="32399230"/>
            <a:ext cx="20789913" cy="14418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7576" tIns="173788" rIns="347576" bIns="173788" anchor="ctr"/>
          <a:lstStyle/>
          <a:p>
            <a:pPr algn="ctr" eaLnBrk="1" hangingPunct="1">
              <a:defRPr/>
            </a:pPr>
            <a:endParaRPr lang="en-US" sz="1603"/>
          </a:p>
        </p:txBody>
      </p:sp>
      <p:sp>
        <p:nvSpPr>
          <p:cNvPr id="1033" name="Arc 8">
            <a:extLst>
              <a:ext uri="{FF2B5EF4-FFF2-40B4-BE49-F238E27FC236}">
                <a16:creationId xmlns:a16="http://schemas.microsoft.com/office/drawing/2014/main" id="{1A72FF21-1D50-47B8-A81A-FBD0CB541517}"/>
              </a:ext>
            </a:extLst>
          </p:cNvPr>
          <p:cNvSpPr>
            <a:spLocks/>
          </p:cNvSpPr>
          <p:nvPr userDrawn="1"/>
        </p:nvSpPr>
        <p:spPr bwMode="auto">
          <a:xfrm>
            <a:off x="1" y="0"/>
            <a:ext cx="5468318" cy="35999738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gradFill rotWithShape="0">
            <a:gsLst>
              <a:gs pos="0">
                <a:srgbClr val="FFFFFF"/>
              </a:gs>
              <a:gs pos="100000">
                <a:srgbClr val="FFB17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lIns="61894" tIns="30942" rIns="61894" bIns="30942"/>
          <a:lstStyle/>
          <a:p>
            <a:endParaRPr lang="en-GB" sz="1603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73" r:id="rId1"/>
    <p:sldLayoutId id="2147484474" r:id="rId2"/>
    <p:sldLayoutId id="2147484475" r:id="rId3"/>
    <p:sldLayoutId id="2147484476" r:id="rId4"/>
    <p:sldLayoutId id="2147484477" r:id="rId5"/>
    <p:sldLayoutId id="2147484478" r:id="rId6"/>
    <p:sldLayoutId id="2147484479" r:id="rId7"/>
    <p:sldLayoutId id="2147484480" r:id="rId8"/>
    <p:sldLayoutId id="2147484481" r:id="rId9"/>
    <p:sldLayoutId id="2147484482" r:id="rId10"/>
    <p:sldLayoutId id="2147484483" r:id="rId11"/>
  </p:sldLayoutIdLst>
  <p:txStyles>
    <p:titleStyle>
      <a:lvl1pPr algn="l" defTabSz="3474539" rtl="0" eaLnBrk="0" fontAlgn="base" hangingPunct="0">
        <a:spcBef>
          <a:spcPct val="0"/>
        </a:spcBef>
        <a:spcAft>
          <a:spcPct val="0"/>
        </a:spcAft>
        <a:defRPr sz="20555" kern="1200">
          <a:solidFill>
            <a:srgbClr val="262626"/>
          </a:solidFill>
          <a:latin typeface="+mj-lt"/>
          <a:ea typeface="+mj-ea"/>
          <a:cs typeface="+mj-cs"/>
        </a:defRPr>
      </a:lvl1pPr>
      <a:lvl2pPr algn="l" defTabSz="3474539" rtl="0" eaLnBrk="0" fontAlgn="base" hangingPunct="0">
        <a:spcBef>
          <a:spcPct val="0"/>
        </a:spcBef>
        <a:spcAft>
          <a:spcPct val="0"/>
        </a:spcAft>
        <a:defRPr sz="20555">
          <a:solidFill>
            <a:srgbClr val="262626"/>
          </a:solidFill>
          <a:latin typeface="Impact" pitchFamily="34" charset="0"/>
        </a:defRPr>
      </a:lvl2pPr>
      <a:lvl3pPr algn="l" defTabSz="3474539" rtl="0" eaLnBrk="0" fontAlgn="base" hangingPunct="0">
        <a:spcBef>
          <a:spcPct val="0"/>
        </a:spcBef>
        <a:spcAft>
          <a:spcPct val="0"/>
        </a:spcAft>
        <a:defRPr sz="20555">
          <a:solidFill>
            <a:srgbClr val="262626"/>
          </a:solidFill>
          <a:latin typeface="Impact" pitchFamily="34" charset="0"/>
        </a:defRPr>
      </a:lvl3pPr>
      <a:lvl4pPr algn="l" defTabSz="3474539" rtl="0" eaLnBrk="0" fontAlgn="base" hangingPunct="0">
        <a:spcBef>
          <a:spcPct val="0"/>
        </a:spcBef>
        <a:spcAft>
          <a:spcPct val="0"/>
        </a:spcAft>
        <a:defRPr sz="20555">
          <a:solidFill>
            <a:srgbClr val="262626"/>
          </a:solidFill>
          <a:latin typeface="Impact" pitchFamily="34" charset="0"/>
        </a:defRPr>
      </a:lvl4pPr>
      <a:lvl5pPr algn="l" defTabSz="3474539" rtl="0" eaLnBrk="0" fontAlgn="base" hangingPunct="0">
        <a:spcBef>
          <a:spcPct val="0"/>
        </a:spcBef>
        <a:spcAft>
          <a:spcPct val="0"/>
        </a:spcAft>
        <a:defRPr sz="20555">
          <a:solidFill>
            <a:srgbClr val="262626"/>
          </a:solidFill>
          <a:latin typeface="Impact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042362" indent="-1042362" algn="l" defTabSz="3474539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9154" kern="1200">
          <a:solidFill>
            <a:schemeClr val="tx2"/>
          </a:solidFill>
          <a:latin typeface="+mn-lt"/>
          <a:ea typeface="+mn-ea"/>
          <a:cs typeface="+mn-cs"/>
        </a:defRPr>
      </a:lvl1pPr>
      <a:lvl2pPr marL="2259111" indent="-1042362" algn="l" defTabSz="3474539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8322" kern="1200">
          <a:solidFill>
            <a:schemeClr val="tx2"/>
          </a:solidFill>
          <a:latin typeface="+mn-lt"/>
          <a:ea typeface="+mn-ea"/>
          <a:cs typeface="+mn-cs"/>
        </a:defRPr>
      </a:lvl2pPr>
      <a:lvl3pPr marL="3301473" indent="-867975" algn="l" defTabSz="3474539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7573" kern="1200">
          <a:solidFill>
            <a:schemeClr val="tx2"/>
          </a:solidFill>
          <a:latin typeface="+mn-lt"/>
          <a:ea typeface="+mn-ea"/>
          <a:cs typeface="+mn-cs"/>
        </a:defRPr>
      </a:lvl3pPr>
      <a:lvl4pPr marL="4343834" indent="-867975" algn="l" defTabSz="3474539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6824" kern="1200">
          <a:solidFill>
            <a:schemeClr val="tx2"/>
          </a:solidFill>
          <a:latin typeface="+mn-lt"/>
          <a:ea typeface="+mn-ea"/>
          <a:cs typeface="+mn-cs"/>
        </a:defRPr>
      </a:lvl4pPr>
      <a:lvl5pPr marL="5213130" indent="-867975" algn="l" defTabSz="3474539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6824" kern="1200">
          <a:solidFill>
            <a:schemeClr val="tx2"/>
          </a:solidFill>
          <a:latin typeface="+mn-lt"/>
          <a:ea typeface="+mn-ea"/>
          <a:cs typeface="+mn-cs"/>
        </a:defRPr>
      </a:lvl5pPr>
      <a:lvl6pPr marL="6256126" indent="-868907" algn="l" defTabSz="3475626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6075" kern="1200">
          <a:solidFill>
            <a:schemeClr val="tx2"/>
          </a:solidFill>
          <a:latin typeface="+mn-lt"/>
          <a:ea typeface="+mn-ea"/>
          <a:cs typeface="+mn-cs"/>
        </a:defRPr>
      </a:lvl6pPr>
      <a:lvl7pPr marL="7229301" indent="-868907" algn="l" defTabSz="3475626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6075" kern="1200">
          <a:solidFill>
            <a:schemeClr val="tx2"/>
          </a:solidFill>
          <a:latin typeface="+mn-lt"/>
          <a:ea typeface="+mn-ea"/>
          <a:cs typeface="+mn-cs"/>
        </a:defRPr>
      </a:lvl7pPr>
      <a:lvl8pPr marL="8341501" indent="-868907" algn="l" defTabSz="3475626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6075" kern="1200">
          <a:solidFill>
            <a:schemeClr val="tx2"/>
          </a:solidFill>
          <a:latin typeface="+mn-lt"/>
          <a:ea typeface="+mn-ea"/>
          <a:cs typeface="+mn-cs"/>
        </a:defRPr>
      </a:lvl8pPr>
      <a:lvl9pPr marL="9384189" indent="-868907" algn="l" defTabSz="3475626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6075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75626" rtl="0" eaLnBrk="1" latinLnBrk="0" hangingPunct="1">
        <a:defRPr sz="6824" kern="1200">
          <a:solidFill>
            <a:schemeClr val="tx1"/>
          </a:solidFill>
          <a:latin typeface="+mn-lt"/>
          <a:ea typeface="+mn-ea"/>
          <a:cs typeface="+mn-cs"/>
        </a:defRPr>
      </a:lvl1pPr>
      <a:lvl2pPr marL="1737813" algn="l" defTabSz="3475626" rtl="0" eaLnBrk="1" latinLnBrk="0" hangingPunct="1">
        <a:defRPr sz="6824" kern="1200">
          <a:solidFill>
            <a:schemeClr val="tx1"/>
          </a:solidFill>
          <a:latin typeface="+mn-lt"/>
          <a:ea typeface="+mn-ea"/>
          <a:cs typeface="+mn-cs"/>
        </a:defRPr>
      </a:lvl2pPr>
      <a:lvl3pPr marL="3475626" algn="l" defTabSz="3475626" rtl="0" eaLnBrk="1" latinLnBrk="0" hangingPunct="1">
        <a:defRPr sz="6824" kern="1200">
          <a:solidFill>
            <a:schemeClr val="tx1"/>
          </a:solidFill>
          <a:latin typeface="+mn-lt"/>
          <a:ea typeface="+mn-ea"/>
          <a:cs typeface="+mn-cs"/>
        </a:defRPr>
      </a:lvl3pPr>
      <a:lvl4pPr marL="5213438" algn="l" defTabSz="3475626" rtl="0" eaLnBrk="1" latinLnBrk="0" hangingPunct="1">
        <a:defRPr sz="6824" kern="1200">
          <a:solidFill>
            <a:schemeClr val="tx1"/>
          </a:solidFill>
          <a:latin typeface="+mn-lt"/>
          <a:ea typeface="+mn-ea"/>
          <a:cs typeface="+mn-cs"/>
        </a:defRPr>
      </a:lvl4pPr>
      <a:lvl5pPr marL="6951251" algn="l" defTabSz="3475626" rtl="0" eaLnBrk="1" latinLnBrk="0" hangingPunct="1">
        <a:defRPr sz="6824" kern="1200">
          <a:solidFill>
            <a:schemeClr val="tx1"/>
          </a:solidFill>
          <a:latin typeface="+mn-lt"/>
          <a:ea typeface="+mn-ea"/>
          <a:cs typeface="+mn-cs"/>
        </a:defRPr>
      </a:lvl5pPr>
      <a:lvl6pPr marL="8689063" algn="l" defTabSz="3475626" rtl="0" eaLnBrk="1" latinLnBrk="0" hangingPunct="1">
        <a:defRPr sz="6824" kern="1200">
          <a:solidFill>
            <a:schemeClr val="tx1"/>
          </a:solidFill>
          <a:latin typeface="+mn-lt"/>
          <a:ea typeface="+mn-ea"/>
          <a:cs typeface="+mn-cs"/>
        </a:defRPr>
      </a:lvl6pPr>
      <a:lvl7pPr marL="10426877" algn="l" defTabSz="3475626" rtl="0" eaLnBrk="1" latinLnBrk="0" hangingPunct="1">
        <a:defRPr sz="6824" kern="1200">
          <a:solidFill>
            <a:schemeClr val="tx1"/>
          </a:solidFill>
          <a:latin typeface="+mn-lt"/>
          <a:ea typeface="+mn-ea"/>
          <a:cs typeface="+mn-cs"/>
        </a:defRPr>
      </a:lvl7pPr>
      <a:lvl8pPr marL="12164689" algn="l" defTabSz="3475626" rtl="0" eaLnBrk="1" latinLnBrk="0" hangingPunct="1">
        <a:defRPr sz="6824" kern="1200">
          <a:solidFill>
            <a:schemeClr val="tx1"/>
          </a:solidFill>
          <a:latin typeface="+mn-lt"/>
          <a:ea typeface="+mn-ea"/>
          <a:cs typeface="+mn-cs"/>
        </a:defRPr>
      </a:lvl8pPr>
      <a:lvl9pPr marL="13902502" algn="l" defTabSz="3475626" rtl="0" eaLnBrk="1" latinLnBrk="0" hangingPunct="1">
        <a:defRPr sz="682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2EB1E1"/>
            </a:gs>
            <a:gs pos="78999">
              <a:srgbClr val="FFFFFF"/>
            </a:gs>
            <a:gs pos="100000">
              <a:srgbClr val="FFFFFF"/>
            </a:gs>
            <a:gs pos="100000">
              <a:srgbClr val="C3B6AF"/>
            </a:gs>
            <a:gs pos="100000">
              <a:srgbClr val="C3B6AF"/>
            </a:gs>
            <a:gs pos="100000">
              <a:srgbClr val="D7CFC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tangolo 12">
            <a:extLst>
              <a:ext uri="{FF2B5EF4-FFF2-40B4-BE49-F238E27FC236}">
                <a16:creationId xmlns:a16="http://schemas.microsoft.com/office/drawing/2014/main" id="{37ECE7A3-80B0-43AF-8E15-E95498D92FCA}"/>
              </a:ext>
            </a:extLst>
          </p:cNvPr>
          <p:cNvSpPr/>
          <p:nvPr/>
        </p:nvSpPr>
        <p:spPr>
          <a:xfrm>
            <a:off x="-51815" y="-49782"/>
            <a:ext cx="25255754" cy="26656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3"/>
          </a:p>
        </p:txBody>
      </p:sp>
      <p:sp>
        <p:nvSpPr>
          <p:cNvPr id="15362" name="Rectangle 32">
            <a:extLst>
              <a:ext uri="{FF2B5EF4-FFF2-40B4-BE49-F238E27FC236}">
                <a16:creationId xmlns:a16="http://schemas.microsoft.com/office/drawing/2014/main" id="{C5CB7A8E-3610-4BB7-B4F0-413672551E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35327" y="-6239"/>
            <a:ext cx="184731" cy="3869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10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00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91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82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82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82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82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82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82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it-IT" altLang="it-IT" sz="1914">
              <a:solidFill>
                <a:schemeClr val="accent2"/>
              </a:solidFill>
              <a:latin typeface="Verdana" panose="020B0604030504040204" pitchFamily="34" charset="0"/>
            </a:endParaRPr>
          </a:p>
        </p:txBody>
      </p:sp>
      <p:sp>
        <p:nvSpPr>
          <p:cNvPr id="18" name="Rettangolo 17">
            <a:extLst>
              <a:ext uri="{FF2B5EF4-FFF2-40B4-BE49-F238E27FC236}">
                <a16:creationId xmlns:a16="http://schemas.microsoft.com/office/drawing/2014/main" id="{B52B0991-66EB-438B-8107-7730D89F0D32}"/>
              </a:ext>
            </a:extLst>
          </p:cNvPr>
          <p:cNvSpPr/>
          <p:nvPr/>
        </p:nvSpPr>
        <p:spPr>
          <a:xfrm>
            <a:off x="-51815" y="2742503"/>
            <a:ext cx="2535021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it-IT" sz="5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TITLE</a:t>
            </a:r>
          </a:p>
          <a:p>
            <a:pPr algn="ctr">
              <a:defRPr/>
            </a:pPr>
            <a:r>
              <a:rPr lang="it-IT" sz="5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TITLE</a:t>
            </a:r>
          </a:p>
        </p:txBody>
      </p:sp>
      <p:sp>
        <p:nvSpPr>
          <p:cNvPr id="19" name="Rettangolo 18">
            <a:extLst>
              <a:ext uri="{FF2B5EF4-FFF2-40B4-BE49-F238E27FC236}">
                <a16:creationId xmlns:a16="http://schemas.microsoft.com/office/drawing/2014/main" id="{766BD06F-C0C0-4564-9921-42908F27E5D1}"/>
              </a:ext>
            </a:extLst>
          </p:cNvPr>
          <p:cNvSpPr/>
          <p:nvPr/>
        </p:nvSpPr>
        <p:spPr>
          <a:xfrm>
            <a:off x="-51815" y="4623461"/>
            <a:ext cx="25251790" cy="2308324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GB" sz="4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Synthesis</a:t>
            </a:r>
          </a:p>
          <a:p>
            <a:pPr algn="ctr">
              <a:defRPr/>
            </a:pPr>
            <a:r>
              <a:rPr lang="en-GB" sz="4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Synthesis </a:t>
            </a:r>
          </a:p>
          <a:p>
            <a:pPr algn="ctr">
              <a:defRPr/>
            </a:pPr>
            <a:r>
              <a:rPr lang="en-GB" sz="4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Synthesis</a:t>
            </a:r>
            <a:endParaRPr lang="en-GB" sz="4800" dirty="0"/>
          </a:p>
        </p:txBody>
      </p:sp>
      <p:sp>
        <p:nvSpPr>
          <p:cNvPr id="5" name="Rettangolo con angoli arrotondati 4">
            <a:extLst>
              <a:ext uri="{FF2B5EF4-FFF2-40B4-BE49-F238E27FC236}">
                <a16:creationId xmlns:a16="http://schemas.microsoft.com/office/drawing/2014/main" id="{519445E0-008D-4FB0-92FD-223A58F5B646}"/>
              </a:ext>
            </a:extLst>
          </p:cNvPr>
          <p:cNvSpPr/>
          <p:nvPr/>
        </p:nvSpPr>
        <p:spPr>
          <a:xfrm>
            <a:off x="225331" y="8789957"/>
            <a:ext cx="24645685" cy="17037791"/>
          </a:xfrm>
          <a:prstGeom prst="roundRect">
            <a:avLst>
              <a:gd name="adj" fmla="val 5517"/>
            </a:avLst>
          </a:prstGeom>
          <a:noFill/>
          <a:ln w="635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sz="1603"/>
          </a:p>
        </p:txBody>
      </p:sp>
      <p:sp>
        <p:nvSpPr>
          <p:cNvPr id="79" name="Rettangolo con angoli arrotondati 78">
            <a:extLst>
              <a:ext uri="{FF2B5EF4-FFF2-40B4-BE49-F238E27FC236}">
                <a16:creationId xmlns:a16="http://schemas.microsoft.com/office/drawing/2014/main" id="{FB5B107C-B39D-447F-BF2F-BC50DF7BAE0B}"/>
              </a:ext>
            </a:extLst>
          </p:cNvPr>
          <p:cNvSpPr/>
          <p:nvPr/>
        </p:nvSpPr>
        <p:spPr>
          <a:xfrm>
            <a:off x="279127" y="25995899"/>
            <a:ext cx="24645685" cy="9736334"/>
          </a:xfrm>
          <a:prstGeom prst="roundRect">
            <a:avLst>
              <a:gd name="adj" fmla="val 8780"/>
            </a:avLst>
          </a:prstGeom>
          <a:noFill/>
          <a:ln w="635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sz="1603"/>
          </a:p>
        </p:txBody>
      </p:sp>
      <p:sp>
        <p:nvSpPr>
          <p:cNvPr id="88" name="Rettangolo 87">
            <a:extLst>
              <a:ext uri="{FF2B5EF4-FFF2-40B4-BE49-F238E27FC236}">
                <a16:creationId xmlns:a16="http://schemas.microsoft.com/office/drawing/2014/main" id="{B7960DE0-11CA-46BF-B598-4724F2A09F5A}"/>
              </a:ext>
            </a:extLst>
          </p:cNvPr>
          <p:cNvSpPr/>
          <p:nvPr/>
        </p:nvSpPr>
        <p:spPr>
          <a:xfrm>
            <a:off x="-53798" y="7046225"/>
            <a:ext cx="25251790" cy="162929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0000"/>
                  <a:lumOff val="40000"/>
                </a:schemeClr>
              </a:gs>
              <a:gs pos="35000">
                <a:schemeClr val="accent4">
                  <a:lumMod val="75000"/>
                </a:schemeClr>
              </a:gs>
              <a:gs pos="100000">
                <a:schemeClr val="accent4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GB" sz="3200" b="1" dirty="0">
                <a:solidFill>
                  <a:schemeClr val="bg1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Objective </a:t>
            </a:r>
            <a:r>
              <a:rPr lang="en-GB" sz="3200" b="1" dirty="0" err="1">
                <a:solidFill>
                  <a:schemeClr val="bg1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Objective</a:t>
            </a:r>
            <a:r>
              <a:rPr lang="en-GB" sz="3200" b="1" dirty="0">
                <a:solidFill>
                  <a:schemeClr val="bg1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GB" sz="3200" b="1" dirty="0" err="1">
                <a:solidFill>
                  <a:schemeClr val="bg1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Objective</a:t>
            </a:r>
            <a:r>
              <a:rPr lang="en-GB" sz="3200" b="1" dirty="0">
                <a:solidFill>
                  <a:schemeClr val="bg1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GB" sz="3200" b="1" dirty="0" err="1">
                <a:solidFill>
                  <a:schemeClr val="bg1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Objective</a:t>
            </a:r>
            <a:r>
              <a:rPr lang="en-GB" sz="3200" b="1" dirty="0">
                <a:solidFill>
                  <a:schemeClr val="bg1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GB" sz="3200" b="1" dirty="0" err="1">
                <a:solidFill>
                  <a:schemeClr val="bg1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Objective</a:t>
            </a:r>
            <a:r>
              <a:rPr lang="en-GB" sz="3200" b="1" dirty="0">
                <a:solidFill>
                  <a:schemeClr val="bg1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GB" sz="3200" b="1" dirty="0" err="1">
                <a:solidFill>
                  <a:schemeClr val="bg1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Objective</a:t>
            </a:r>
            <a:r>
              <a:rPr lang="en-GB" sz="3200" b="1" dirty="0">
                <a:solidFill>
                  <a:schemeClr val="bg1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GB" sz="3200" b="1" dirty="0" err="1">
                <a:solidFill>
                  <a:schemeClr val="bg1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Objective</a:t>
            </a:r>
            <a:r>
              <a:rPr lang="en-GB" sz="3200" b="1" dirty="0">
                <a:solidFill>
                  <a:schemeClr val="bg1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GB" sz="3200" b="1" dirty="0" err="1">
                <a:solidFill>
                  <a:schemeClr val="bg1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Objective</a:t>
            </a:r>
            <a:r>
              <a:rPr lang="en-GB" sz="3200" b="1" dirty="0">
                <a:solidFill>
                  <a:schemeClr val="bg1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GB" sz="3200" b="1" dirty="0" err="1">
                <a:solidFill>
                  <a:schemeClr val="bg1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Objective</a:t>
            </a:r>
            <a:r>
              <a:rPr lang="en-GB" sz="3200" b="1" dirty="0">
                <a:solidFill>
                  <a:schemeClr val="bg1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GB" sz="3200" b="1" dirty="0" err="1">
                <a:solidFill>
                  <a:schemeClr val="bg1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Objective</a:t>
            </a:r>
            <a:r>
              <a:rPr lang="en-GB" sz="3200" b="1" dirty="0">
                <a:solidFill>
                  <a:schemeClr val="bg1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GB" sz="3200" b="1" dirty="0" err="1">
                <a:solidFill>
                  <a:schemeClr val="bg1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Objective</a:t>
            </a:r>
            <a:r>
              <a:rPr lang="en-GB" sz="3200" b="1" dirty="0">
                <a:solidFill>
                  <a:schemeClr val="bg1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GB" sz="3200" b="1" dirty="0" err="1">
                <a:solidFill>
                  <a:schemeClr val="bg1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Objective</a:t>
            </a:r>
            <a:r>
              <a:rPr lang="en-GB" sz="3200" b="1" dirty="0">
                <a:solidFill>
                  <a:schemeClr val="bg1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GB" sz="3200" b="1" dirty="0" err="1">
                <a:solidFill>
                  <a:schemeClr val="bg1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Objective</a:t>
            </a:r>
            <a:r>
              <a:rPr lang="en-GB" sz="3200" b="1" dirty="0">
                <a:solidFill>
                  <a:schemeClr val="bg1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GB" sz="3200" b="1" dirty="0" err="1">
                <a:solidFill>
                  <a:schemeClr val="bg1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Objective</a:t>
            </a:r>
            <a:r>
              <a:rPr lang="en-GB" sz="3200" b="1" dirty="0">
                <a:solidFill>
                  <a:schemeClr val="bg1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GB" sz="3200" b="1" dirty="0" err="1">
                <a:solidFill>
                  <a:schemeClr val="bg1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Objective</a:t>
            </a:r>
            <a:r>
              <a:rPr lang="en-GB" sz="3200" b="1" dirty="0">
                <a:solidFill>
                  <a:schemeClr val="bg1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GB" sz="3200" b="1" dirty="0" err="1">
                <a:solidFill>
                  <a:schemeClr val="bg1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Objective</a:t>
            </a:r>
            <a:r>
              <a:rPr lang="en-GB" sz="3200" b="1" dirty="0">
                <a:solidFill>
                  <a:schemeClr val="bg1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GB" sz="3200" b="1" dirty="0" err="1">
                <a:solidFill>
                  <a:schemeClr val="bg1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Objective</a:t>
            </a:r>
            <a:r>
              <a:rPr lang="en-GB" sz="3200" b="1" dirty="0">
                <a:solidFill>
                  <a:schemeClr val="bg1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GB" sz="3200" b="1" dirty="0" err="1">
                <a:solidFill>
                  <a:schemeClr val="bg1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Objective</a:t>
            </a:r>
            <a:r>
              <a:rPr lang="en-GB" sz="3200" b="1" dirty="0">
                <a:solidFill>
                  <a:schemeClr val="bg1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GB" sz="3200" b="1" dirty="0" err="1">
                <a:solidFill>
                  <a:schemeClr val="bg1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Objective</a:t>
            </a:r>
            <a:r>
              <a:rPr lang="en-GB" sz="3200" b="1" dirty="0">
                <a:solidFill>
                  <a:schemeClr val="bg1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GB" sz="3200" b="1" dirty="0" err="1">
                <a:solidFill>
                  <a:schemeClr val="bg1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Objective</a:t>
            </a:r>
            <a:r>
              <a:rPr lang="en-GB" sz="3200" b="1" dirty="0">
                <a:solidFill>
                  <a:schemeClr val="bg1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GB" sz="3200" b="1" dirty="0" err="1">
                <a:solidFill>
                  <a:schemeClr val="bg1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Objective</a:t>
            </a:r>
            <a:r>
              <a:rPr lang="en-GB" sz="3200" b="1" dirty="0">
                <a:solidFill>
                  <a:schemeClr val="bg1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GB" sz="3200" b="1" dirty="0" err="1">
                <a:solidFill>
                  <a:schemeClr val="bg1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Objective</a:t>
            </a:r>
            <a:r>
              <a:rPr lang="en-GB" sz="3200" b="1" dirty="0">
                <a:solidFill>
                  <a:schemeClr val="bg1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GB" sz="3200" b="1" dirty="0" err="1">
                <a:solidFill>
                  <a:schemeClr val="bg1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Objective</a:t>
            </a:r>
            <a:endParaRPr lang="en-GB" sz="3200" dirty="0">
              <a:solidFill>
                <a:schemeClr val="bg1"/>
              </a:solidFill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42" name="Rettangolo 41">
            <a:extLst>
              <a:ext uri="{FF2B5EF4-FFF2-40B4-BE49-F238E27FC236}">
                <a16:creationId xmlns:a16="http://schemas.microsoft.com/office/drawing/2014/main" id="{FE006536-CBF3-46EF-A5F2-6E2F2F5A7226}"/>
              </a:ext>
            </a:extLst>
          </p:cNvPr>
          <p:cNvSpPr/>
          <p:nvPr/>
        </p:nvSpPr>
        <p:spPr>
          <a:xfrm>
            <a:off x="20793793" y="9471488"/>
            <a:ext cx="2021183" cy="768443"/>
          </a:xfrm>
          <a:prstGeom prst="rect">
            <a:avLst/>
          </a:prstGeom>
          <a:noFill/>
        </p:spPr>
        <p:txBody>
          <a:bodyPr wrap="none" lIns="76099" tIns="38050" rIns="76099" bIns="38050">
            <a:spAutoFit/>
          </a:bodyPr>
          <a:lstStyle/>
          <a:p>
            <a:pPr algn="ctr"/>
            <a:r>
              <a:rPr lang="it-IT" sz="4494" b="1" dirty="0">
                <a:ln w="0"/>
                <a:solidFill>
                  <a:srgbClr val="C0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Part I</a:t>
            </a:r>
          </a:p>
        </p:txBody>
      </p:sp>
      <p:sp>
        <p:nvSpPr>
          <p:cNvPr id="71" name="Rettangolo 70">
            <a:extLst>
              <a:ext uri="{FF2B5EF4-FFF2-40B4-BE49-F238E27FC236}">
                <a16:creationId xmlns:a16="http://schemas.microsoft.com/office/drawing/2014/main" id="{A2E5DA68-0500-4592-91D4-04FCF92737EF}"/>
              </a:ext>
            </a:extLst>
          </p:cNvPr>
          <p:cNvSpPr/>
          <p:nvPr/>
        </p:nvSpPr>
        <p:spPr>
          <a:xfrm>
            <a:off x="2281404" y="26521262"/>
            <a:ext cx="2335371" cy="768443"/>
          </a:xfrm>
          <a:prstGeom prst="rect">
            <a:avLst/>
          </a:prstGeom>
          <a:noFill/>
        </p:spPr>
        <p:txBody>
          <a:bodyPr wrap="none" lIns="76099" tIns="38050" rIns="76099" bIns="38050">
            <a:spAutoFit/>
          </a:bodyPr>
          <a:lstStyle/>
          <a:p>
            <a:pPr algn="ctr"/>
            <a:r>
              <a:rPr lang="it-IT" sz="4494" b="1" dirty="0">
                <a:ln w="0"/>
                <a:solidFill>
                  <a:srgbClr val="C0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Part II</a:t>
            </a: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0CA5E2BF-CE34-42AF-A6AF-89F5A85EB9F2}"/>
              </a:ext>
            </a:extLst>
          </p:cNvPr>
          <p:cNvSpPr/>
          <p:nvPr/>
        </p:nvSpPr>
        <p:spPr>
          <a:xfrm>
            <a:off x="5755487" y="859268"/>
            <a:ext cx="13585371" cy="1731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>
                <a:solidFill>
                  <a:srgbClr val="00B0F0"/>
                </a:solidFill>
              </a:rPr>
              <a:t>This white background is where you can place your LOGOS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57971133-6A62-4AB3-B7AC-A316E5024D8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780" y="42904"/>
            <a:ext cx="4876800" cy="971550"/>
          </a:xfrm>
          <a:prstGeom prst="rect">
            <a:avLst/>
          </a:prstGeom>
        </p:spPr>
      </p:pic>
      <p:sp>
        <p:nvSpPr>
          <p:cNvPr id="8" name="Rettangolo 7">
            <a:extLst>
              <a:ext uri="{FF2B5EF4-FFF2-40B4-BE49-F238E27FC236}">
                <a16:creationId xmlns:a16="http://schemas.microsoft.com/office/drawing/2014/main" id="{BC6EB94C-48F5-4704-A7E4-74FF06AAC6FF}"/>
              </a:ext>
            </a:extLst>
          </p:cNvPr>
          <p:cNvSpPr/>
          <p:nvPr/>
        </p:nvSpPr>
        <p:spPr>
          <a:xfrm>
            <a:off x="5061580" y="250327"/>
            <a:ext cx="2011977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  <a:tabLst>
                <a:tab pos="2971800" algn="ctr"/>
                <a:tab pos="5943600" algn="r"/>
              </a:tabLst>
            </a:pPr>
            <a:r>
              <a:rPr lang="en-US" sz="3000" b="1" i="1" dirty="0">
                <a:solidFill>
                  <a:srgbClr val="004F8A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ICAST 2025 – The 34</a:t>
            </a:r>
            <a:r>
              <a:rPr lang="en-US" sz="3000" b="1" i="1" baseline="30000" dirty="0">
                <a:solidFill>
                  <a:srgbClr val="004F8A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</a:t>
            </a:r>
            <a:r>
              <a:rPr lang="en-US" sz="3000" b="1" i="1" dirty="0">
                <a:solidFill>
                  <a:srgbClr val="004F8A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International Conference on Adaptive Structures and Technologies, </a:t>
            </a:r>
            <a:r>
              <a:rPr lang="en-US" sz="3000" b="1" i="1" dirty="0">
                <a:solidFill>
                  <a:srgbClr val="004F8A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May 19</a:t>
            </a:r>
            <a:r>
              <a:rPr lang="en-US" sz="3000" b="1" i="1" baseline="30000" dirty="0">
                <a:solidFill>
                  <a:srgbClr val="004F8A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</a:t>
            </a:r>
            <a:r>
              <a:rPr lang="en-US" sz="3000" b="1" i="1" dirty="0">
                <a:solidFill>
                  <a:srgbClr val="004F8A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-21</a:t>
            </a:r>
            <a:r>
              <a:rPr lang="en-US" sz="3000" b="1" i="1" baseline="30000" dirty="0">
                <a:solidFill>
                  <a:srgbClr val="004F8A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st</a:t>
            </a:r>
            <a:r>
              <a:rPr lang="en-US" sz="3000" b="1" i="1" dirty="0">
                <a:solidFill>
                  <a:srgbClr val="004F8A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2025, Capua, Italia</a:t>
            </a:r>
            <a:endParaRPr lang="en-GB" sz="3000" b="1" dirty="0">
              <a:solidFill>
                <a:srgbClr val="004F8A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2C5444CBAB43544BB5F39AEB086F5DF4" ma:contentTypeVersion="15" ma:contentTypeDescription="Creare un nuovo documento." ma:contentTypeScope="" ma:versionID="6dfbfc8560249956c6ddfc3f686912d0">
  <xsd:schema xmlns:xsd="http://www.w3.org/2001/XMLSchema" xmlns:xs="http://www.w3.org/2001/XMLSchema" xmlns:p="http://schemas.microsoft.com/office/2006/metadata/properties" xmlns:ns3="fe93e1b3-fdca-4a7b-99fd-f2ab762c395b" xmlns:ns4="04f307b9-a7a6-46a1-b058-6a05536458f4" targetNamespace="http://schemas.microsoft.com/office/2006/metadata/properties" ma:root="true" ma:fieldsID="bf4e2a30d1b0fc5c30d44e958cd95575" ns3:_="" ns4:_="">
    <xsd:import namespace="fe93e1b3-fdca-4a7b-99fd-f2ab762c395b"/>
    <xsd:import namespace="04f307b9-a7a6-46a1-b058-6a05536458f4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MediaServiceAutoKeyPoints" minOccurs="0"/>
                <xsd:element ref="ns4:MediaServiceKeyPoints" minOccurs="0"/>
                <xsd:element ref="ns4:MediaServiceDateTaken" minOccurs="0"/>
                <xsd:element ref="ns4:MediaServiceLocation" minOccurs="0"/>
                <xsd:element ref="ns4:MediaLengthInSeconds" minOccurs="0"/>
                <xsd:element ref="ns4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93e1b3-fdca-4a7b-99fd-f2ab762c395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ash suggerimento condivisione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f307b9-a7a6-46a1-b058-6a05536458f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04f307b9-a7a6-46a1-b058-6a05536458f4" xsi:nil="true"/>
  </documentManagement>
</p:properties>
</file>

<file path=customXml/itemProps1.xml><?xml version="1.0" encoding="utf-8"?>
<ds:datastoreItem xmlns:ds="http://schemas.openxmlformats.org/officeDocument/2006/customXml" ds:itemID="{38B77DFD-53B5-4CB7-A2AC-A10EA751505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5202A31-1BD0-4DE8-BF55-24B6EAFC53D0}">
  <ds:schemaRefs>
    <ds:schemaRef ds:uri="04f307b9-a7a6-46a1-b058-6a05536458f4"/>
    <ds:schemaRef ds:uri="fe93e1b3-fdca-4a7b-99fd-f2ab762c395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F1837E0C-B6DA-4464-B4A0-DDF58B4790BA}">
  <ds:schemaRefs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04f307b9-a7a6-46a1-b058-6a05536458f4"/>
    <ds:schemaRef ds:uri="fe93e1b3-fdca-4a7b-99fd-f2ab762c395b"/>
    <ds:schemaRef ds:uri="http://purl.org/dc/terms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9</TotalTime>
  <Words>64</Words>
  <Application>Microsoft Office PowerPoint</Application>
  <PresentationFormat>Personalizzato</PresentationFormat>
  <Paragraphs>11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7" baseType="lpstr">
      <vt:lpstr>Arial</vt:lpstr>
      <vt:lpstr>Calibri</vt:lpstr>
      <vt:lpstr>Impact</vt:lpstr>
      <vt:lpstr>Times New Roman</vt:lpstr>
      <vt:lpstr>Verdana</vt:lpstr>
      <vt:lpstr>NewsPrint</vt:lpstr>
      <vt:lpstr>Presentazione standard di PowerPoint</vt:lpstr>
    </vt:vector>
  </TitlesOfParts>
  <Company>UniRoma3 DIMI STM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Edoardo Bemporad</dc:creator>
  <cp:lastModifiedBy>Antonio Concilio</cp:lastModifiedBy>
  <cp:revision>4</cp:revision>
  <cp:lastPrinted>2023-03-09T17:52:38Z</cp:lastPrinted>
  <dcterms:created xsi:type="dcterms:W3CDTF">2002-06-20T16:39:52Z</dcterms:created>
  <dcterms:modified xsi:type="dcterms:W3CDTF">2024-12-13T18:28:20Z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0x0101002C5444CBAB43544BB5F39AEB086F5DF4</vt:lpwstr>
  </property>
</Properties>
</file>